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99D8"/>
    <a:srgbClr val="A6CB0B"/>
    <a:srgbClr val="016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06FCB9D-219E-763C-ADEC-7647C41695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2C0DBF7-2F04-AD18-F8D0-1A538C3755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89AF53-F5CE-E7DC-9DE6-8CFF9BEBC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BEE29-E965-49B6-8D7F-017C0D7E1C2D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C44C953-B6D4-6F14-36B8-C7F80FACE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4897B04-B227-670E-1624-B29A0DEC4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662B-9A99-49E9-812F-4CE2BC0772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865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569334-437D-31B1-20CF-29BB53C66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B6FEF36-B457-97A3-DDC5-E3E4975ADA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C4220BD-B1A1-C00D-949A-99C319CB6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BEE29-E965-49B6-8D7F-017C0D7E1C2D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9C35621-3B83-F57E-7DEC-CBDFE1A83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56FD39B-8A56-4B57-2EB2-BA2DAB887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662B-9A99-49E9-812F-4CE2BC0772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5229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9BACF284-3259-7266-BA6B-69E29894BF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35A63C1-24FE-FB45-B059-858F7D9097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97BC31F-1C8A-D778-9F2C-B5635D78D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BEE29-E965-49B6-8D7F-017C0D7E1C2D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C56F524-811D-9988-253C-124E5E075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6E6A1A0-063D-A4BA-B51E-6CC22B3D6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662B-9A99-49E9-812F-4CE2BC0772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4629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564C68-C70E-7884-1E6A-873005210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9A6417-6258-A2BB-8C34-D73D57E4F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116ECB8-1E98-AB3E-1B8E-BD234AA0B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BEE29-E965-49B6-8D7F-017C0D7E1C2D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5C2D1AF-C1E2-0080-8005-2B8865940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C7E75E2-4A69-0205-C347-D0A2A67D3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662B-9A99-49E9-812F-4CE2BC0772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3158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F0561A-1658-67E8-5F94-9CF7B6935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D6EC35A-3244-DC00-ADBD-FF0BEA21A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C8CA06A-6ADE-7582-57F0-5703D1A7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BEE29-E965-49B6-8D7F-017C0D7E1C2D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85476CB-AAEF-6811-C536-13C259CFD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543301-4BCF-B78E-85FA-DF5610671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662B-9A99-49E9-812F-4CE2BC0772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0694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DA336A0-BD1C-2549-9913-BC2433076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56493D3-C0AD-1851-58A7-5225FBA5FB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CE06BEF-6AB9-A5AE-1B1A-DA03F9710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C8B2A04-9F48-EB0A-43E6-D73715A8B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BEE29-E965-49B6-8D7F-017C0D7E1C2D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BB12F72-DF3A-3BB2-5319-48C4FFED4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DA868ED-E9A8-58D7-9712-E4AB53615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662B-9A99-49E9-812F-4CE2BC0772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5661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68D493-CAD2-A3C4-0ACE-F01D951EF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62C4DC3-C8FE-68E0-9C3F-1FA3A5F445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60D02F0-B970-282A-4351-45E9E2CB8B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5BCADBC3-652B-87DC-A619-1D2FD05564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5BE5B774-82FD-E804-F6A3-4DC698CB99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80AAD3EB-2650-ECD5-5B95-CC684909F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BEE29-E965-49B6-8D7F-017C0D7E1C2D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2470CA-9C5B-B7C4-5B84-820B43250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C5A82F5C-7483-063F-A541-7DC953F8D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662B-9A99-49E9-812F-4CE2BC0772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1687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4D64E04-6825-7A6F-7D5F-EE1D93777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2B93D95-E33D-E618-B1A2-E69E0EB46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BEE29-E965-49B6-8D7F-017C0D7E1C2D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7EFA0B8-59C4-9A4F-813B-E6288E78E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E338386-9CE2-9E59-56A2-400746C41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662B-9A99-49E9-812F-4CE2BC0772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9658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54FE8B09-3304-7776-8190-DC05381A7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BEE29-E965-49B6-8D7F-017C0D7E1C2D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E9B203D-1007-75BB-BE62-046EE3D07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70126FC-F91C-7E9A-1A68-3A3A93623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662B-9A99-49E9-812F-4CE2BC0772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5316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2C2654-9AD9-7F7D-0514-7463CC70D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A923D44-9964-67AE-E84C-6E335EC5A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03630B2-ED2B-7F5B-CD71-9AD7B06D82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6B7748-0CBD-3D7C-B62E-5401DD0CC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BEE29-E965-49B6-8D7F-017C0D7E1C2D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857625-9419-E441-1B9A-EE32C0885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C8EF0F1-2109-2B09-EFC2-11511C85D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662B-9A99-49E9-812F-4CE2BC0772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8110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12CB229-057D-6F36-B34E-96131250F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CFEA9B1-F9A4-14AB-F20F-10A28143F7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C86062E-DB20-B0F5-391A-32ED7A8AAC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30C3458-07CE-D78F-3793-A1761167D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BEE29-E965-49B6-8D7F-017C0D7E1C2D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CA32A43-DF94-289B-B422-53A0B0CCC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D2B31E9-C2DC-036A-08E1-7C6895E5D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662B-9A99-49E9-812F-4CE2BC0772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9455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2ECB2F9-B704-5C56-FE68-E01ABB28A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0196BD3-D1AA-90A1-1BBB-9918FFFF3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E9C9EB6-472E-025E-A76D-7C17BFD4A6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BEE29-E965-49B6-8D7F-017C0D7E1C2D}" type="datetimeFigureOut">
              <a:rPr lang="zh-TW" altLang="en-US" smtClean="0"/>
              <a:t>2024/12/3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16EE1D9-52A6-8BF3-18BF-8FBBF90486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B237DB4-CDAF-6494-956E-F38F42046F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D662B-9A99-49E9-812F-4CE2BC0772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6530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>
            <a:extLst>
              <a:ext uri="{FF2B5EF4-FFF2-40B4-BE49-F238E27FC236}">
                <a16:creationId xmlns:a16="http://schemas.microsoft.com/office/drawing/2014/main" id="{F686E52B-271A-B528-A8B1-59C64F627F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8984" y="1310694"/>
            <a:ext cx="7670390" cy="430860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FE86CBB6-DD28-176D-3B0F-51E330235EC6}"/>
              </a:ext>
            </a:extLst>
          </p:cNvPr>
          <p:cNvSpPr txBox="1"/>
          <p:nvPr/>
        </p:nvSpPr>
        <p:spPr>
          <a:xfrm>
            <a:off x="113281" y="3429000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可換為單位形象色</a:t>
            </a:r>
            <a:endParaRPr lang="en-US" altLang="zh-TW" i="0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26720A6E-E7F1-2D64-066C-2536CEBB9A5C}"/>
              </a:ext>
            </a:extLst>
          </p:cNvPr>
          <p:cNvSpPr txBox="1"/>
          <p:nvPr/>
        </p:nvSpPr>
        <p:spPr>
          <a:xfrm>
            <a:off x="10060769" y="4424660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可換為單位形象色</a:t>
            </a:r>
            <a:endParaRPr lang="en-US" altLang="zh-TW" i="0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086703E6-A92A-2643-4293-72C7B140487B}"/>
              </a:ext>
            </a:extLst>
          </p:cNvPr>
          <p:cNvSpPr txBox="1"/>
          <p:nvPr/>
        </p:nvSpPr>
        <p:spPr>
          <a:xfrm>
            <a:off x="4107597" y="240869"/>
            <a:ext cx="40717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換為單位</a:t>
            </a:r>
            <a:r>
              <a:rPr lang="en-US" altLang="zh-TW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LOGO</a:t>
            </a:r>
            <a:r>
              <a:rPr lang="zh-TW" altLang="en-US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，請使用去背</a:t>
            </a:r>
            <a:r>
              <a:rPr lang="en-US" altLang="zh-TW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PNG</a:t>
            </a:r>
            <a:r>
              <a:rPr lang="zh-TW" altLang="en-US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為佳</a:t>
            </a:r>
            <a:endParaRPr lang="en-US" altLang="zh-TW" i="0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</a:t>
            </a:r>
            <a:r>
              <a:rPr lang="en-US" altLang="zh-TW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LOGO</a:t>
            </a:r>
            <a:r>
              <a:rPr lang="zh-TW" altLang="en-US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內無單位英文名稱，建議於</a:t>
            </a:r>
            <a:r>
              <a:rPr lang="en-US" altLang="zh-TW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LOGO</a:t>
            </a:r>
            <a:r>
              <a:rPr lang="zh-TW" altLang="en-US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下方另以文字呈現</a:t>
            </a:r>
            <a:endParaRPr lang="en-US" altLang="zh-TW" i="0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C48212B9-9A7B-186E-CB8B-BDBFD4EDC850}"/>
              </a:ext>
            </a:extLst>
          </p:cNvPr>
          <p:cNvSpPr txBox="1"/>
          <p:nvPr/>
        </p:nvSpPr>
        <p:spPr>
          <a:xfrm>
            <a:off x="9373619" y="612553"/>
            <a:ext cx="20313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可換為其他標題，如</a:t>
            </a:r>
            <a:r>
              <a:rPr lang="en-US" altLang="zh-TW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PRODUCT</a:t>
            </a:r>
            <a:endParaRPr lang="en-US" altLang="zh-TW" i="0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68890F31-6FCA-3A53-7DE8-736EFA2BA11E}"/>
              </a:ext>
            </a:extLst>
          </p:cNvPr>
          <p:cNvSpPr txBox="1"/>
          <p:nvPr/>
        </p:nvSpPr>
        <p:spPr>
          <a:xfrm>
            <a:off x="3033595" y="6021365"/>
            <a:ext cx="21480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可換為其他標題，如</a:t>
            </a:r>
            <a:r>
              <a:rPr lang="en-US" altLang="zh-TW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AWARD</a:t>
            </a:r>
            <a:endParaRPr lang="en-US" altLang="zh-TW" i="0" dirty="0">
              <a:solidFill>
                <a:srgbClr val="FF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B07C243F-54B4-53C1-BE12-FE68FABE908B}"/>
              </a:ext>
            </a:extLst>
          </p:cNvPr>
          <p:cNvSpPr txBox="1"/>
          <p:nvPr/>
        </p:nvSpPr>
        <p:spPr>
          <a:xfrm>
            <a:off x="5128874" y="4167399"/>
            <a:ext cx="1657742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TW" altLang="en-US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請依標題填寫英文內容</a:t>
            </a:r>
            <a:r>
              <a:rPr lang="zh-TW" altLang="en-US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或換為圖片</a:t>
            </a:r>
            <a:endParaRPr lang="en-US" altLang="zh-TW" i="0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97E4065B-5439-8C89-6BB9-4D8D0E953936}"/>
              </a:ext>
            </a:extLst>
          </p:cNvPr>
          <p:cNvSpPr txBox="1"/>
          <p:nvPr/>
        </p:nvSpPr>
        <p:spPr>
          <a:xfrm>
            <a:off x="7503403" y="2021301"/>
            <a:ext cx="236263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TW" altLang="en-US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請依標題填寫</a:t>
            </a:r>
            <a:endParaRPr lang="en-US" altLang="zh-TW" i="0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英文內容</a:t>
            </a:r>
            <a:r>
              <a:rPr lang="zh-TW" altLang="en-US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或換為圖片</a:t>
            </a:r>
            <a:endParaRPr lang="en-US" altLang="zh-TW" i="0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5CF9BBF0-1327-1015-3105-8E3DA8E7C6BC}"/>
              </a:ext>
            </a:extLst>
          </p:cNvPr>
          <p:cNvSpPr txBox="1"/>
          <p:nvPr/>
        </p:nvSpPr>
        <p:spPr>
          <a:xfrm>
            <a:off x="2626054" y="2387240"/>
            <a:ext cx="151106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TW" altLang="en-US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請填寫單位英文簡介</a:t>
            </a:r>
            <a:endParaRPr lang="en-US" altLang="zh-TW" i="0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27" name="直線單箭頭接點 26">
            <a:extLst>
              <a:ext uri="{FF2B5EF4-FFF2-40B4-BE49-F238E27FC236}">
                <a16:creationId xmlns:a16="http://schemas.microsoft.com/office/drawing/2014/main" id="{68D41519-044D-B929-005D-0B837EAED7B4}"/>
              </a:ext>
            </a:extLst>
          </p:cNvPr>
          <p:cNvCxnSpPr>
            <a:cxnSpLocks/>
          </p:cNvCxnSpPr>
          <p:nvPr/>
        </p:nvCxnSpPr>
        <p:spPr>
          <a:xfrm flipV="1">
            <a:off x="2005147" y="1532189"/>
            <a:ext cx="680903" cy="18968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單箭頭接點 29">
            <a:extLst>
              <a:ext uri="{FF2B5EF4-FFF2-40B4-BE49-F238E27FC236}">
                <a16:creationId xmlns:a16="http://schemas.microsoft.com/office/drawing/2014/main" id="{1D94B0A5-48FD-767C-EB3C-2B84D02647C3}"/>
              </a:ext>
            </a:extLst>
          </p:cNvPr>
          <p:cNvCxnSpPr>
            <a:cxnSpLocks/>
          </p:cNvCxnSpPr>
          <p:nvPr/>
        </p:nvCxnSpPr>
        <p:spPr>
          <a:xfrm flipV="1">
            <a:off x="2157547" y="3429000"/>
            <a:ext cx="3316153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單箭頭接點 31">
            <a:extLst>
              <a:ext uri="{FF2B5EF4-FFF2-40B4-BE49-F238E27FC236}">
                <a16:creationId xmlns:a16="http://schemas.microsoft.com/office/drawing/2014/main" id="{FC985A67-D92D-8855-67AE-89EFA2BEC6A7}"/>
              </a:ext>
            </a:extLst>
          </p:cNvPr>
          <p:cNvCxnSpPr>
            <a:cxnSpLocks/>
          </p:cNvCxnSpPr>
          <p:nvPr/>
        </p:nvCxnSpPr>
        <p:spPr>
          <a:xfrm flipV="1">
            <a:off x="4254500" y="3967936"/>
            <a:ext cx="927100" cy="19756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單箭頭接點 35">
            <a:extLst>
              <a:ext uri="{FF2B5EF4-FFF2-40B4-BE49-F238E27FC236}">
                <a16:creationId xmlns:a16="http://schemas.microsoft.com/office/drawing/2014/main" id="{A929C3A2-62BC-D6CF-0648-9D4E6BA46F32}"/>
              </a:ext>
            </a:extLst>
          </p:cNvPr>
          <p:cNvCxnSpPr>
            <a:cxnSpLocks/>
            <a:stCxn id="20" idx="1"/>
          </p:cNvCxnSpPr>
          <p:nvPr/>
        </p:nvCxnSpPr>
        <p:spPr>
          <a:xfrm flipH="1">
            <a:off x="9373619" y="4609326"/>
            <a:ext cx="687150" cy="8411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單箭頭接點 38">
            <a:extLst>
              <a:ext uri="{FF2B5EF4-FFF2-40B4-BE49-F238E27FC236}">
                <a16:creationId xmlns:a16="http://schemas.microsoft.com/office/drawing/2014/main" id="{3AA417B6-5FAE-0846-60A1-2B48822D44B7}"/>
              </a:ext>
            </a:extLst>
          </p:cNvPr>
          <p:cNvCxnSpPr>
            <a:cxnSpLocks/>
          </p:cNvCxnSpPr>
          <p:nvPr/>
        </p:nvCxnSpPr>
        <p:spPr>
          <a:xfrm flipH="1">
            <a:off x="8179327" y="1249875"/>
            <a:ext cx="1648610" cy="5867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單箭頭接點 40">
            <a:extLst>
              <a:ext uri="{FF2B5EF4-FFF2-40B4-BE49-F238E27FC236}">
                <a16:creationId xmlns:a16="http://schemas.microsoft.com/office/drawing/2014/main" id="{F4AFD4C6-A981-BCB8-843A-C1F5C213EE0C}"/>
              </a:ext>
            </a:extLst>
          </p:cNvPr>
          <p:cNvCxnSpPr>
            <a:cxnSpLocks/>
          </p:cNvCxnSpPr>
          <p:nvPr/>
        </p:nvCxnSpPr>
        <p:spPr>
          <a:xfrm flipH="1">
            <a:off x="6237345" y="1297107"/>
            <a:ext cx="84452" cy="4701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9939750C-FA0B-43C5-7322-111C51F6C934}"/>
              </a:ext>
            </a:extLst>
          </p:cNvPr>
          <p:cNvSpPr txBox="1"/>
          <p:nvPr/>
        </p:nvSpPr>
        <p:spPr>
          <a:xfrm>
            <a:off x="228696" y="306169"/>
            <a:ext cx="23391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代表團單位簡介</a:t>
            </a:r>
            <a:endParaRPr lang="en-US" altLang="zh-TW" sz="2400" b="1" i="0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400" b="1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PPT</a:t>
            </a:r>
            <a:r>
              <a:rPr lang="zh-TW" altLang="en-US" sz="2400" b="1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範本說明</a:t>
            </a:r>
            <a:endParaRPr lang="en-US" altLang="zh-TW" sz="2400" b="1" i="0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5996D12D-20F4-7F56-C559-53E055159E0F}"/>
              </a:ext>
            </a:extLst>
          </p:cNvPr>
          <p:cNvSpPr txBox="1"/>
          <p:nvPr/>
        </p:nvSpPr>
        <p:spPr>
          <a:xfrm>
            <a:off x="8680812" y="6174227"/>
            <a:ext cx="32379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請放單位官網或介紹影片等</a:t>
            </a:r>
            <a:endParaRPr lang="en-US" altLang="zh-TW" i="0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QR</a:t>
            </a:r>
            <a:r>
              <a:rPr lang="zh-TW" altLang="en-US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code 1-2</a:t>
            </a:r>
            <a:r>
              <a:rPr lang="zh-TW" altLang="en-US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個</a:t>
            </a:r>
            <a:endParaRPr lang="en-US" altLang="zh-TW" i="0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id="{A472DBE4-A681-2E65-97A6-0899386A1B06}"/>
              </a:ext>
            </a:extLst>
          </p:cNvPr>
          <p:cNvCxnSpPr>
            <a:cxnSpLocks/>
          </p:cNvCxnSpPr>
          <p:nvPr/>
        </p:nvCxnSpPr>
        <p:spPr>
          <a:xfrm flipH="1" flipV="1">
            <a:off x="8915400" y="4609326"/>
            <a:ext cx="88232" cy="15649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188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一張含有 字型, 文字, 圖形, 平面設計 的圖片&#10;&#10;自動產生的描述">
            <a:extLst>
              <a:ext uri="{FF2B5EF4-FFF2-40B4-BE49-F238E27FC236}">
                <a16:creationId xmlns:a16="http://schemas.microsoft.com/office/drawing/2014/main" id="{4222A3B3-C3AD-72EB-974E-D91CE96AFA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292" y="121920"/>
            <a:ext cx="3575152" cy="2840736"/>
          </a:xfrm>
          <a:prstGeom prst="rect">
            <a:avLst/>
          </a:prstGeom>
        </p:spPr>
      </p:pic>
      <p:sp>
        <p:nvSpPr>
          <p:cNvPr id="6" name="矩形: 圓角 5">
            <a:extLst>
              <a:ext uri="{FF2B5EF4-FFF2-40B4-BE49-F238E27FC236}">
                <a16:creationId xmlns:a16="http://schemas.microsoft.com/office/drawing/2014/main" id="{A529B8C1-8C04-EB2F-C532-BCFA2211F216}"/>
              </a:ext>
            </a:extLst>
          </p:cNvPr>
          <p:cNvSpPr/>
          <p:nvPr/>
        </p:nvSpPr>
        <p:spPr>
          <a:xfrm>
            <a:off x="-329184" y="-109728"/>
            <a:ext cx="2926080" cy="707136"/>
          </a:xfrm>
          <a:prstGeom prst="roundRect">
            <a:avLst/>
          </a:prstGeom>
          <a:solidFill>
            <a:srgbClr val="139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7A7A31C6-5300-53C2-A5A6-39ABA4911D54}"/>
              </a:ext>
            </a:extLst>
          </p:cNvPr>
          <p:cNvSpPr/>
          <p:nvPr/>
        </p:nvSpPr>
        <p:spPr>
          <a:xfrm>
            <a:off x="5166106" y="3328416"/>
            <a:ext cx="1891794" cy="201168"/>
          </a:xfrm>
          <a:prstGeom prst="roundRect">
            <a:avLst/>
          </a:prstGeom>
          <a:solidFill>
            <a:srgbClr val="A6CB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8A95F9F6-AA0C-F857-C8A6-73004E72EBD6}"/>
              </a:ext>
            </a:extLst>
          </p:cNvPr>
          <p:cNvSpPr/>
          <p:nvPr/>
        </p:nvSpPr>
        <p:spPr>
          <a:xfrm>
            <a:off x="9430512" y="6150864"/>
            <a:ext cx="2926080" cy="707136"/>
          </a:xfrm>
          <a:prstGeom prst="roundRect">
            <a:avLst/>
          </a:prstGeom>
          <a:solidFill>
            <a:srgbClr val="A6CB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EE5D3AEE-CCA4-98EB-69CA-BDD7BC88CDDA}"/>
              </a:ext>
            </a:extLst>
          </p:cNvPr>
          <p:cNvSpPr txBox="1"/>
          <p:nvPr/>
        </p:nvSpPr>
        <p:spPr>
          <a:xfrm>
            <a:off x="700264" y="913364"/>
            <a:ext cx="1362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i="0" dirty="0">
                <a:solidFill>
                  <a:srgbClr val="000000"/>
                </a:solidFill>
                <a:effectLst/>
              </a:rPr>
              <a:t>ABOUT OUR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5CF9BBF0-1327-1015-3105-8E3DA8E7C6BC}"/>
              </a:ext>
            </a:extLst>
          </p:cNvPr>
          <p:cNvSpPr txBox="1"/>
          <p:nvPr/>
        </p:nvSpPr>
        <p:spPr>
          <a:xfrm>
            <a:off x="700264" y="1145012"/>
            <a:ext cx="17366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b="1" i="0" dirty="0">
                <a:solidFill>
                  <a:srgbClr val="000000"/>
                </a:solidFill>
                <a:effectLst/>
              </a:rPr>
              <a:t>COMPANY</a:t>
            </a:r>
          </a:p>
        </p:txBody>
      </p:sp>
      <p:grpSp>
        <p:nvGrpSpPr>
          <p:cNvPr id="18" name="群組 17">
            <a:extLst>
              <a:ext uri="{FF2B5EF4-FFF2-40B4-BE49-F238E27FC236}">
                <a16:creationId xmlns:a16="http://schemas.microsoft.com/office/drawing/2014/main" id="{1585D710-9479-BFC4-D1D5-4AC6303AF002}"/>
              </a:ext>
            </a:extLst>
          </p:cNvPr>
          <p:cNvGrpSpPr/>
          <p:nvPr/>
        </p:nvGrpSpPr>
        <p:grpSpPr>
          <a:xfrm>
            <a:off x="4412848" y="3895344"/>
            <a:ext cx="1362874" cy="754868"/>
            <a:chOff x="8763791" y="913364"/>
            <a:chExt cx="1362874" cy="754868"/>
          </a:xfrm>
        </p:grpSpPr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id="{2B27F1BE-99FC-367F-DDDE-003A9A8BB6BA}"/>
                </a:ext>
              </a:extLst>
            </p:cNvPr>
            <p:cNvSpPr txBox="1"/>
            <p:nvPr/>
          </p:nvSpPr>
          <p:spPr>
            <a:xfrm>
              <a:off x="8763791" y="913364"/>
              <a:ext cx="13628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b="1" i="0" dirty="0">
                  <a:solidFill>
                    <a:srgbClr val="000000"/>
                  </a:solidFill>
                  <a:effectLst/>
                </a:rPr>
                <a:t>ABOUT OUR</a:t>
              </a:r>
            </a:p>
          </p:txBody>
        </p:sp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id="{80FB21C9-E625-B24E-52B2-66F9EFA2A7BB}"/>
                </a:ext>
              </a:extLst>
            </p:cNvPr>
            <p:cNvSpPr txBox="1"/>
            <p:nvPr/>
          </p:nvSpPr>
          <p:spPr>
            <a:xfrm>
              <a:off x="8763791" y="1145012"/>
              <a:ext cx="13334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2800" b="1" i="0" dirty="0">
                  <a:solidFill>
                    <a:srgbClr val="000000"/>
                  </a:solidFill>
                  <a:effectLst/>
                </a:rPr>
                <a:t>TARGET</a:t>
              </a:r>
            </a:p>
          </p:txBody>
        </p:sp>
      </p:grpSp>
      <p:grpSp>
        <p:nvGrpSpPr>
          <p:cNvPr id="17" name="群組 16">
            <a:extLst>
              <a:ext uri="{FF2B5EF4-FFF2-40B4-BE49-F238E27FC236}">
                <a16:creationId xmlns:a16="http://schemas.microsoft.com/office/drawing/2014/main" id="{88B4790F-DD64-1A29-2ADA-18FB9BA959EE}"/>
              </a:ext>
            </a:extLst>
          </p:cNvPr>
          <p:cNvGrpSpPr/>
          <p:nvPr/>
        </p:nvGrpSpPr>
        <p:grpSpPr>
          <a:xfrm>
            <a:off x="8420128" y="354032"/>
            <a:ext cx="1362874" cy="754868"/>
            <a:chOff x="9396840" y="1899880"/>
            <a:chExt cx="1362874" cy="754868"/>
          </a:xfrm>
        </p:grpSpPr>
        <p:sp>
          <p:nvSpPr>
            <p:cNvPr id="13" name="文字方塊 12">
              <a:extLst>
                <a:ext uri="{FF2B5EF4-FFF2-40B4-BE49-F238E27FC236}">
                  <a16:creationId xmlns:a16="http://schemas.microsoft.com/office/drawing/2014/main" id="{21D04684-5133-57CB-5F87-0D3020090D37}"/>
                </a:ext>
              </a:extLst>
            </p:cNvPr>
            <p:cNvSpPr txBox="1"/>
            <p:nvPr/>
          </p:nvSpPr>
          <p:spPr>
            <a:xfrm>
              <a:off x="9396840" y="1899880"/>
              <a:ext cx="13628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b="1" i="0" dirty="0">
                  <a:solidFill>
                    <a:srgbClr val="000000"/>
                  </a:solidFill>
                  <a:effectLst/>
                </a:rPr>
                <a:t>ABOUT OUR</a:t>
              </a:r>
            </a:p>
          </p:txBody>
        </p:sp>
        <p:sp>
          <p:nvSpPr>
            <p:cNvPr id="14" name="文字方塊 13">
              <a:extLst>
                <a:ext uri="{FF2B5EF4-FFF2-40B4-BE49-F238E27FC236}">
                  <a16:creationId xmlns:a16="http://schemas.microsoft.com/office/drawing/2014/main" id="{2A355E25-3189-D5CA-4D9A-6820F75883AD}"/>
                </a:ext>
              </a:extLst>
            </p:cNvPr>
            <p:cNvSpPr txBox="1"/>
            <p:nvPr/>
          </p:nvSpPr>
          <p:spPr>
            <a:xfrm>
              <a:off x="9396840" y="2131528"/>
              <a:ext cx="102130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2800" b="1" i="0" dirty="0">
                  <a:solidFill>
                    <a:srgbClr val="000000"/>
                  </a:solidFill>
                  <a:effectLst/>
                </a:rPr>
                <a:t>GOAL</a:t>
              </a:r>
            </a:p>
          </p:txBody>
        </p:sp>
      </p:grp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E5244704-9720-B07E-1C75-E497715D1E04}"/>
              </a:ext>
            </a:extLst>
          </p:cNvPr>
          <p:cNvSpPr txBox="1"/>
          <p:nvPr/>
        </p:nvSpPr>
        <p:spPr>
          <a:xfrm>
            <a:off x="623318" y="1668232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>
              <a:defRPr sz="2800" b="1" i="0">
                <a:solidFill>
                  <a:srgbClr val="000000"/>
                </a:solidFill>
                <a:effectLst/>
              </a:defRPr>
            </a:lvl1pPr>
          </a:lstStyle>
          <a:p>
            <a:r>
              <a:rPr lang="zh-TW" altLang="en-US" sz="24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請填寫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D4455E1B-08BE-26C8-660F-C260148C2F15}"/>
              </a:ext>
            </a:extLst>
          </p:cNvPr>
          <p:cNvSpPr txBox="1"/>
          <p:nvPr/>
        </p:nvSpPr>
        <p:spPr>
          <a:xfrm>
            <a:off x="4412848" y="4655272"/>
            <a:ext cx="3744720" cy="1854220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E703ACB3-42DA-C2F3-A1A4-D02A4144AF9A}"/>
              </a:ext>
            </a:extLst>
          </p:cNvPr>
          <p:cNvSpPr txBox="1"/>
          <p:nvPr/>
        </p:nvSpPr>
        <p:spPr>
          <a:xfrm>
            <a:off x="8401968" y="735092"/>
            <a:ext cx="2779776" cy="3895344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E5476FF1-D7B1-B0A6-BDEE-F6A5EB1C5680}"/>
              </a:ext>
            </a:extLst>
          </p:cNvPr>
          <p:cNvSpPr txBox="1"/>
          <p:nvPr/>
        </p:nvSpPr>
        <p:spPr>
          <a:xfrm>
            <a:off x="4412848" y="4630436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>
              <a:defRPr sz="2800" b="1" i="0">
                <a:solidFill>
                  <a:srgbClr val="000000"/>
                </a:solidFill>
                <a:effectLst/>
              </a:defRPr>
            </a:lvl1pPr>
          </a:lstStyle>
          <a:p>
            <a:r>
              <a:rPr lang="zh-TW" altLang="en-US" sz="24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請填寫</a:t>
            </a: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1463D0E7-7883-5F4D-4D0B-06B35208AE27}"/>
              </a:ext>
            </a:extLst>
          </p:cNvPr>
          <p:cNvSpPr txBox="1"/>
          <p:nvPr/>
        </p:nvSpPr>
        <p:spPr>
          <a:xfrm>
            <a:off x="8420128" y="1108900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>
              <a:defRPr sz="2800" b="1" i="0">
                <a:solidFill>
                  <a:srgbClr val="000000"/>
                </a:solidFill>
                <a:effectLst/>
              </a:defRPr>
            </a:lvl1pPr>
          </a:lstStyle>
          <a:p>
            <a:r>
              <a:rPr lang="zh-TW" altLang="en-US" sz="24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請填寫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14E3496C-8348-BB57-AA7B-E11651319A18}"/>
              </a:ext>
            </a:extLst>
          </p:cNvPr>
          <p:cNvSpPr txBox="1"/>
          <p:nvPr/>
        </p:nvSpPr>
        <p:spPr>
          <a:xfrm>
            <a:off x="8930780" y="4465546"/>
            <a:ext cx="2677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b="1" dirty="0">
                <a:solidFill>
                  <a:srgbClr val="000000"/>
                </a:solidFill>
              </a:rPr>
              <a:t>Scan to learn more</a:t>
            </a:r>
            <a:endParaRPr lang="en-US" altLang="zh-TW" b="1" i="0" dirty="0">
              <a:solidFill>
                <a:srgbClr val="000000"/>
              </a:solidFill>
              <a:effectLst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5290D616-9F5D-1B73-34DA-6E45570B3CC8}"/>
              </a:ext>
            </a:extLst>
          </p:cNvPr>
          <p:cNvSpPr txBox="1"/>
          <p:nvPr/>
        </p:nvSpPr>
        <p:spPr>
          <a:xfrm>
            <a:off x="9795542" y="5117687"/>
            <a:ext cx="13260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>
              <a:defRPr sz="2800" b="1" i="0">
                <a:solidFill>
                  <a:srgbClr val="000000"/>
                </a:solidFill>
                <a:effectLst/>
              </a:defRPr>
            </a:lvl1pPr>
          </a:lstStyle>
          <a:p>
            <a:pPr algn="ctr"/>
            <a:r>
              <a:rPr lang="zh-TW" altLang="en-US" sz="24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請放</a:t>
            </a:r>
            <a:endParaRPr lang="en-US" altLang="zh-TW" sz="2400" b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altLang="zh-TW" sz="24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QR</a:t>
            </a:r>
            <a:r>
              <a:rPr lang="zh-TW" altLang="en-US" sz="24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zh-TW" sz="24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code</a:t>
            </a:r>
            <a:endParaRPr lang="zh-TW" altLang="en-US" sz="2400" b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39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123</Words>
  <Application>Microsoft Office PowerPoint</Application>
  <PresentationFormat>寬螢幕</PresentationFormat>
  <Paragraphs>26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tva03</dc:creator>
  <cp:lastModifiedBy>tva09</cp:lastModifiedBy>
  <cp:revision>3</cp:revision>
  <dcterms:created xsi:type="dcterms:W3CDTF">2023-11-23T07:50:00Z</dcterms:created>
  <dcterms:modified xsi:type="dcterms:W3CDTF">2024-12-03T03:16:58Z</dcterms:modified>
</cp:coreProperties>
</file>